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8144F-3D79-438C-9983-953DAC8C0E84}" type="datetimeFigureOut">
              <a:rPr lang="en-AU" smtClean="0"/>
              <a:pPr/>
              <a:t>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D7038-E896-460C-8D0C-8E74D1DBFF0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568952" cy="3458815"/>
          </a:xfr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8000" b="1" dirty="0" smtClean="0">
                <a:ln/>
                <a:solidFill>
                  <a:schemeClr val="accent3"/>
                </a:solidFill>
                <a:latin typeface="Adobe Gothic Std B" pitchFamily="34" charset="-128"/>
                <a:ea typeface="Adobe Gothic Std B" pitchFamily="34" charset="-128"/>
              </a:rPr>
              <a:t>BATTING </a:t>
            </a:r>
            <a:br>
              <a:rPr lang="en-AU" sz="8000" b="1" dirty="0" smtClean="0">
                <a:ln/>
                <a:solidFill>
                  <a:schemeClr val="accent3"/>
                </a:solidFill>
                <a:latin typeface="Adobe Gothic Std B" pitchFamily="34" charset="-128"/>
                <a:ea typeface="Adobe Gothic Std B" pitchFamily="34" charset="-128"/>
              </a:rPr>
            </a:br>
            <a:r>
              <a:rPr lang="en-AU" sz="8000" b="1" dirty="0" smtClean="0">
                <a:ln/>
                <a:solidFill>
                  <a:schemeClr val="accent3"/>
                </a:solidFill>
                <a:latin typeface="Adobe Gothic Std B" pitchFamily="34" charset="-128"/>
                <a:ea typeface="Adobe Gothic Std B" pitchFamily="34" charset="-128"/>
              </a:rPr>
              <a:t>WORKSHOP</a:t>
            </a:r>
            <a:endParaRPr lang="en-AU" sz="8000" b="1" dirty="0">
              <a:ln/>
              <a:solidFill>
                <a:schemeClr val="accent3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587727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Grange – </a:t>
            </a:r>
            <a:r>
              <a:rPr lang="en-AU" dirty="0" smtClean="0"/>
              <a:t>October 3, 2013</a:t>
            </a:r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496944" cy="864096"/>
          </a:xfrm>
          <a:prstGeom prst="rect">
            <a:avLst/>
          </a:prstGeom>
          <a:solidFill>
            <a:srgbClr val="003300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938535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Batting Philosophy</a:t>
            </a:r>
            <a:endParaRPr lang="en-AU" dirty="0">
              <a:solidFill>
                <a:schemeClr val="accent3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52928" cy="468052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Bat out our </a:t>
            </a:r>
            <a:r>
              <a:rPr lang="en-AU" sz="4000" dirty="0" err="1" smtClean="0">
                <a:latin typeface="Adobe Gothic Std B" pitchFamily="34" charset="-128"/>
                <a:ea typeface="Adobe Gothic Std B" pitchFamily="34" charset="-128"/>
              </a:rPr>
              <a:t>overs</a:t>
            </a:r>
            <a:endParaRPr lang="en-AU" sz="4000" dirty="0" smtClean="0">
              <a:latin typeface="Adobe Gothic Std B" pitchFamily="34" charset="-128"/>
              <a:ea typeface="Adobe Gothic Std B" pitchFamily="34" charset="-128"/>
            </a:endParaRP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Value our wicket 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Be </a:t>
            </a: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Patient</a:t>
            </a:r>
            <a:endParaRPr lang="en-AU" sz="4000" dirty="0" smtClean="0">
              <a:latin typeface="Adobe Gothic Std B" pitchFamily="34" charset="-128"/>
              <a:ea typeface="Adobe Gothic Std B" pitchFamily="34" charset="-128"/>
            </a:endParaRP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Base our batting on “ones”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Bat in Partnerships</a:t>
            </a:r>
          </a:p>
          <a:p>
            <a:pPr algn="l"/>
            <a:endParaRPr lang="en-AU" sz="4000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395536" y="1412776"/>
            <a:ext cx="8352928" cy="2880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208912" cy="864096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en-AU" b="1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Technique</a:t>
            </a:r>
            <a:endParaRPr lang="en-AU" b="1" dirty="0">
              <a:solidFill>
                <a:schemeClr val="accent3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8208912" cy="864096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en-AU" sz="4400" b="1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Team Aspects</a:t>
            </a:r>
            <a:endParaRPr lang="en-AU" sz="4400" b="1" dirty="0">
              <a:solidFill>
                <a:schemeClr val="accent3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2132856"/>
            <a:ext cx="8208912" cy="79451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4400" b="1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+mj-cs"/>
              </a:rPr>
              <a:t>Mental</a:t>
            </a:r>
            <a:endParaRPr kumimoji="0" lang="en-A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dobe Gothic Std B" pitchFamily="34" charset="-128"/>
              <a:ea typeface="Adobe Gothic Std B" pitchFamily="34" charset="-128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3212976"/>
            <a:ext cx="8208912" cy="93610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4400" b="1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+mj-cs"/>
              </a:rPr>
              <a:t>Individual</a:t>
            </a:r>
            <a:r>
              <a:rPr lang="en-AU" sz="4400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+mj-cs"/>
              </a:rPr>
              <a:t> Aspects</a:t>
            </a:r>
            <a:endParaRPr kumimoji="0" lang="en-A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dobe Gothic Std B" pitchFamily="34" charset="-128"/>
              <a:ea typeface="Adobe Gothic Std B" pitchFamily="34" charset="-128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5661248"/>
            <a:ext cx="8208912" cy="86409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Uncontrollables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544" y="260648"/>
            <a:ext cx="8208912" cy="576064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The main components</a:t>
            </a:r>
            <a:r>
              <a:rPr kumimoji="0" lang="en-AU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 of Batting</a:t>
            </a:r>
            <a:endParaRPr kumimoji="0" lang="en-AU" sz="4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dobe Gothic Std B" pitchFamily="34" charset="-128"/>
              <a:ea typeface="Adobe Gothic Std B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792088"/>
          </a:xfrm>
          <a:ln>
            <a:solidFill>
              <a:schemeClr val="tx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b="1" dirty="0" smtClean="0">
                <a:solidFill>
                  <a:schemeClr val="accent3">
                    <a:lumMod val="75000"/>
                  </a:schemeClr>
                </a:solidFill>
              </a:rPr>
              <a:t>Technique</a:t>
            </a:r>
            <a:endParaRPr lang="en-A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568952" cy="4248472"/>
          </a:xfrm>
          <a:solidFill>
            <a:schemeClr val="bg1"/>
          </a:solidFill>
          <a:ln w="38100"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AU" sz="5800" b="1" u="sng" dirty="0" smtClean="0">
                <a:solidFill>
                  <a:schemeClr val="tx1"/>
                </a:solidFill>
              </a:rPr>
              <a:t>Eyes, Hands, Feet</a:t>
            </a:r>
          </a:p>
          <a:p>
            <a:pPr>
              <a:buFont typeface="Arial" pitchFamily="34" charset="0"/>
              <a:buChar char="•"/>
            </a:pPr>
            <a:r>
              <a:rPr lang="en-AU" sz="4400" dirty="0" smtClean="0">
                <a:solidFill>
                  <a:schemeClr val="accent3">
                    <a:lumMod val="75000"/>
                  </a:schemeClr>
                </a:solidFill>
              </a:rPr>
              <a:t>Eyes- Watch the ball, level, both </a:t>
            </a:r>
          </a:p>
          <a:p>
            <a:pPr>
              <a:buFont typeface="Arial" pitchFamily="34" charset="0"/>
              <a:buChar char="•"/>
            </a:pPr>
            <a:r>
              <a:rPr lang="en-AU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Hands – In tight, strong top hand, quick</a:t>
            </a:r>
          </a:p>
          <a:p>
            <a:pPr>
              <a:buFont typeface="Arial" pitchFamily="34" charset="0"/>
              <a:buChar char="•"/>
            </a:pPr>
            <a:r>
              <a:rPr lang="en-AU" sz="4400" dirty="0" smtClean="0">
                <a:solidFill>
                  <a:schemeClr val="accent3">
                    <a:lumMod val="75000"/>
                  </a:schemeClr>
                </a:solidFill>
              </a:rPr>
              <a:t>Feet – big positive step, move at correct time, quick &amp; agile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1268760"/>
            <a:ext cx="8496944" cy="2880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38100" cap="flat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A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24936" cy="792088"/>
          </a:xfr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AU" b="1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Mental</a:t>
            </a:r>
            <a:endParaRPr lang="en-AU" b="1" dirty="0">
              <a:solidFill>
                <a:schemeClr val="accent3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064896" cy="453650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AU" sz="4400" b="1" dirty="0" smtClean="0">
                <a:latin typeface="Adobe Gothic Std B" pitchFamily="34" charset="-128"/>
                <a:ea typeface="Adobe Gothic Std B" pitchFamily="34" charset="-128"/>
              </a:rPr>
              <a:t>Concentration</a:t>
            </a:r>
          </a:p>
          <a:p>
            <a:pPr algn="l">
              <a:buFont typeface="Arial" pitchFamily="34" charset="0"/>
              <a:buChar char="•"/>
            </a:pPr>
            <a:r>
              <a:rPr lang="en-AU" sz="44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Patience</a:t>
            </a:r>
          </a:p>
          <a:p>
            <a:pPr algn="l">
              <a:buFont typeface="Arial" pitchFamily="34" charset="0"/>
              <a:buChar char="•"/>
            </a:pPr>
            <a:r>
              <a:rPr lang="en-AU" sz="4400" b="1" dirty="0" smtClean="0">
                <a:latin typeface="Adobe Gothic Std B" pitchFamily="34" charset="-128"/>
                <a:ea typeface="Adobe Gothic Std B" pitchFamily="34" charset="-128"/>
              </a:rPr>
              <a:t>Simplifying your game</a:t>
            </a:r>
          </a:p>
          <a:p>
            <a:pPr algn="l">
              <a:buFont typeface="Arial" pitchFamily="34" charset="0"/>
              <a:buChar char="•"/>
            </a:pPr>
            <a:r>
              <a:rPr lang="en-AU" sz="44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Knowing your strengths </a:t>
            </a:r>
          </a:p>
          <a:p>
            <a:pPr algn="l">
              <a:buFont typeface="Arial" pitchFamily="34" charset="0"/>
              <a:buChar char="•"/>
            </a:pPr>
            <a:r>
              <a:rPr lang="en-AU" sz="4400" b="1" dirty="0" smtClean="0">
                <a:latin typeface="Adobe Gothic Std B" pitchFamily="34" charset="-128"/>
                <a:ea typeface="Adobe Gothic Std B" pitchFamily="34" charset="-128"/>
              </a:rPr>
              <a:t>Knowing your weaknesses</a:t>
            </a:r>
            <a:endParaRPr lang="en-AU" sz="4400" b="1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864096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b="1" dirty="0" smtClean="0">
                <a:solidFill>
                  <a:schemeClr val="accent3">
                    <a:lumMod val="75000"/>
                  </a:schemeClr>
                </a:solidFill>
              </a:rPr>
              <a:t>Individual Aspects</a:t>
            </a:r>
            <a:endParaRPr lang="en-A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96855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sz="4000" b="1" dirty="0" smtClean="0">
                <a:latin typeface="Adobe Gothic Std B" pitchFamily="34" charset="-128"/>
                <a:ea typeface="Adobe Gothic Std B" pitchFamily="34" charset="-128"/>
              </a:rPr>
              <a:t>Fitness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Personal Goals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b="1" dirty="0" smtClean="0">
                <a:latin typeface="Adobe Gothic Std B" pitchFamily="34" charset="-128"/>
                <a:ea typeface="Adobe Gothic Std B" pitchFamily="34" charset="-128"/>
              </a:rPr>
              <a:t>Preparation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Diet &amp; Hydration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b="1" dirty="0" smtClean="0">
                <a:latin typeface="Adobe Gothic Std B" pitchFamily="34" charset="-128"/>
                <a:ea typeface="Adobe Gothic Std B" pitchFamily="34" charset="-128"/>
              </a:rPr>
              <a:t>Training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Responsibility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792087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b="1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Team Aspects</a:t>
            </a:r>
            <a:endParaRPr lang="en-AU" b="1" dirty="0">
              <a:solidFill>
                <a:schemeClr val="accent3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424936" cy="504056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Training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Preparation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Your role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Team Goals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Responsibility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err="1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Committment</a:t>
            </a:r>
            <a:endParaRPr lang="en-AU" sz="4000" dirty="0" smtClean="0">
              <a:solidFill>
                <a:schemeClr val="bg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/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4936" cy="864096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b="1" dirty="0" smtClean="0">
                <a:solidFill>
                  <a:schemeClr val="accent3">
                    <a:lumMod val="75000"/>
                  </a:schemeClr>
                </a:solidFill>
              </a:rPr>
              <a:t>Uncontrollables</a:t>
            </a:r>
            <a:endParaRPr lang="en-A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24936" cy="489654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Opposition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Wicket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Ground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Weather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latin typeface="Adobe Gothic Std B" pitchFamily="34" charset="-128"/>
                <a:ea typeface="Adobe Gothic Std B" pitchFamily="34" charset="-128"/>
              </a:rPr>
              <a:t>Umpires</a:t>
            </a:r>
          </a:p>
          <a:p>
            <a:pPr algn="l">
              <a:buFont typeface="Arial" pitchFamily="34" charset="0"/>
              <a:buChar char="•"/>
            </a:pPr>
            <a:r>
              <a:rPr lang="en-AU" sz="4000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Other Items?</a:t>
            </a:r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4936" cy="866527"/>
          </a:xfr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dirty="0" smtClean="0">
                <a:solidFill>
                  <a:schemeClr val="accent3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Club Aspects</a:t>
            </a:r>
            <a:endParaRPr lang="en-AU" dirty="0">
              <a:solidFill>
                <a:schemeClr val="accent3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424936" cy="496855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latin typeface="Adobe Gothic Std B" pitchFamily="34" charset="-128"/>
                <a:ea typeface="Adobe Gothic Std B" pitchFamily="34" charset="-128"/>
              </a:rPr>
              <a:t>Supporting after match functions</a:t>
            </a:r>
          </a:p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Taking pride in what we are doing</a:t>
            </a:r>
          </a:p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latin typeface="Adobe Gothic Std B" pitchFamily="34" charset="-128"/>
                <a:ea typeface="Adobe Gothic Std B" pitchFamily="34" charset="-128"/>
              </a:rPr>
              <a:t>Supporting each other at training</a:t>
            </a:r>
          </a:p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Encouraging fellow clubmen</a:t>
            </a:r>
          </a:p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latin typeface="Adobe Gothic Std B" pitchFamily="34" charset="-128"/>
                <a:ea typeface="Adobe Gothic Std B" pitchFamily="34" charset="-128"/>
              </a:rPr>
              <a:t>Taking notice of who does well</a:t>
            </a:r>
          </a:p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  <a:latin typeface="Adobe Gothic Std B" pitchFamily="34" charset="-128"/>
                <a:ea typeface="Adobe Gothic Std B" pitchFamily="34" charset="-128"/>
              </a:rPr>
              <a:t>Being a role model </a:t>
            </a:r>
          </a:p>
          <a:p>
            <a:pPr algn="l">
              <a:buFont typeface="Arial" pitchFamily="34" charset="0"/>
              <a:buChar char="•"/>
            </a:pPr>
            <a:r>
              <a:rPr lang="en-AU" sz="3600" b="1" dirty="0" smtClean="0">
                <a:latin typeface="Adobe Gothic Std B" pitchFamily="34" charset="-128"/>
                <a:ea typeface="Adobe Gothic Std B" pitchFamily="34" charset="-128"/>
              </a:rPr>
              <a:t>Encouraging excellence</a:t>
            </a:r>
          </a:p>
          <a:p>
            <a:pPr algn="l"/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153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BATTING  WORKSHOP</vt:lpstr>
      <vt:lpstr>Batting Philosophy</vt:lpstr>
      <vt:lpstr>Technique</vt:lpstr>
      <vt:lpstr>Technique</vt:lpstr>
      <vt:lpstr>Mental</vt:lpstr>
      <vt:lpstr>Individual Aspects</vt:lpstr>
      <vt:lpstr>Team Aspects</vt:lpstr>
      <vt:lpstr>Uncontrollables</vt:lpstr>
      <vt:lpstr>Club Aspects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BATTING  WORKSHOP</dc:title>
  <dc:creator>Mum and Glenn</dc:creator>
  <cp:lastModifiedBy>Mum and Glenn</cp:lastModifiedBy>
  <cp:revision>9</cp:revision>
  <dcterms:created xsi:type="dcterms:W3CDTF">2011-07-31T12:12:28Z</dcterms:created>
  <dcterms:modified xsi:type="dcterms:W3CDTF">2013-10-01T12:19:29Z</dcterms:modified>
</cp:coreProperties>
</file>